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1" r:id="rId9"/>
    <p:sldId id="273" r:id="rId10"/>
    <p:sldId id="275" r:id="rId11"/>
    <p:sldId id="274" r:id="rId12"/>
    <p:sldId id="259" r:id="rId13"/>
    <p:sldId id="278" r:id="rId14"/>
    <p:sldId id="260" r:id="rId15"/>
    <p:sldId id="281" r:id="rId16"/>
    <p:sldId id="282" r:id="rId17"/>
    <p:sldId id="283" r:id="rId18"/>
    <p:sldId id="284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4" r:id="rId29"/>
    <p:sldId id="285" r:id="rId30"/>
    <p:sldId id="262" r:id="rId31"/>
    <p:sldId id="265" r:id="rId32"/>
    <p:sldId id="266" r:id="rId33"/>
    <p:sldId id="267" r:id="rId34"/>
    <p:sldId id="268" r:id="rId35"/>
    <p:sldId id="269" r:id="rId36"/>
    <p:sldId id="279" r:id="rId37"/>
    <p:sldId id="28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25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45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54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56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Hands-On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0ACF92-2CB8-3247-9D80-AF2BD46B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17" y="2917814"/>
            <a:ext cx="4855499" cy="275475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35730B-64D1-4D4E-A543-00BCE6D2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19" y="2323723"/>
            <a:ext cx="2720855" cy="39429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43923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A86FD-8ECE-F547-82CF-D038FD890374}"/>
              </a:ext>
            </a:extLst>
          </p:cNvPr>
          <p:cNvSpPr/>
          <p:nvPr/>
        </p:nvSpPr>
        <p:spPr>
          <a:xfrm>
            <a:off x="2511379" y="538504"/>
            <a:ext cx="772733" cy="32438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01263" y="469843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247B-4264-A040-8FCB-C20FD337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&amp; Storing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05AB4-6FFD-1443-85B0-D0B7EAF3A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84961-9207-314D-9F17-CB7953DA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D8B99-39C3-F945-B4FE-C794E711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8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E83A-4B2A-E544-BF79-EC8A6F91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58626-62C7-114E-81E1-0A0A21659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image build -t </a:t>
            </a:r>
            <a:r>
              <a:rPr lang="en-US" dirty="0" err="1"/>
              <a:t>nnn</a:t>
            </a:r>
            <a:r>
              <a:rPr lang="en-US" dirty="0"/>
              <a:t> .</a:t>
            </a:r>
          </a:p>
          <a:p>
            <a:r>
              <a:rPr lang="en-US" dirty="0"/>
              <a:t>docker image ls</a:t>
            </a:r>
          </a:p>
          <a:p>
            <a:r>
              <a:rPr lang="en-US" dirty="0"/>
              <a:t>docker image push</a:t>
            </a:r>
          </a:p>
          <a:p>
            <a:r>
              <a:rPr lang="en-US" dirty="0"/>
              <a:t>docker image 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ADDAD-DA87-B242-A2FD-55D58FC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DA22E-7443-8A4B-9114-623E0D04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1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8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/wiki/Docker_%28software%29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/wiki/OS-</a:t>
            </a:r>
            <a:r>
              <a:rPr lang="en-US" dirty="0" err="1"/>
              <a:t>level_virtualization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3537D7-0369-C849-BBBC-1EC8C4F597AF}"/>
              </a:ext>
            </a:extLst>
          </p:cNvPr>
          <p:cNvSpPr txBox="1">
            <a:spLocks/>
          </p:cNvSpPr>
          <p:nvPr/>
        </p:nvSpPr>
        <p:spPr>
          <a:xfrm>
            <a:off x="0" y="2693683"/>
            <a:ext cx="12192000" cy="813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FFFF00"/>
                </a:solidFill>
              </a:rPr>
              <a:t>Why buy a house…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375FD-CC58-124E-8849-54EBF42C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7A90A-E7D7-BF45-A08F-3C98166D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D706DF-7E64-514D-AC71-81F224EA7259}"/>
              </a:ext>
            </a:extLst>
          </p:cNvPr>
          <p:cNvSpPr txBox="1">
            <a:spLocks/>
          </p:cNvSpPr>
          <p:nvPr/>
        </p:nvSpPr>
        <p:spPr>
          <a:xfrm>
            <a:off x="0" y="3403295"/>
            <a:ext cx="12192000" cy="813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FFFF00"/>
                </a:solidFill>
              </a:rPr>
              <a:t>…if all you need is a place to sleep and eat?</a:t>
            </a:r>
          </a:p>
        </p:txBody>
      </p:sp>
    </p:spTree>
    <p:extLst>
      <p:ext uri="{BB962C8B-B14F-4D97-AF65-F5344CB8AC3E}">
        <p14:creationId xmlns:p14="http://schemas.microsoft.com/office/powerpoint/2010/main" val="61503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773</TotalTime>
  <Words>1196</Words>
  <Application>Microsoft Macintosh PowerPoint</Application>
  <PresentationFormat>Widescreen</PresentationFormat>
  <Paragraphs>317</Paragraphs>
  <Slides>37</Slides>
  <Notes>36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is Does Docker Matter?</vt:lpstr>
      <vt:lpstr>What is Docker?</vt:lpstr>
      <vt:lpstr>What is Container?</vt:lpstr>
      <vt:lpstr>Comparing Virtual Machines and Containers</vt:lpstr>
      <vt:lpstr>PowerPoint Presentation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PowerPoint Presentation</vt:lpstr>
      <vt:lpstr>Docker Containers</vt:lpstr>
      <vt:lpstr>Downloading &amp; Storing Images</vt:lpstr>
      <vt:lpstr>Build Docker Images</vt:lpstr>
      <vt:lpstr>Create Docker Containers</vt:lpstr>
      <vt:lpstr>Mount Local Volumes to Docker Containers</vt:lpstr>
      <vt:lpstr>Port Forward to Docker Containers</vt:lpstr>
      <vt:lpstr>Cleaning Up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66</cp:revision>
  <dcterms:created xsi:type="dcterms:W3CDTF">2020-02-11T00:22:44Z</dcterms:created>
  <dcterms:modified xsi:type="dcterms:W3CDTF">2020-02-18T20:13:21Z</dcterms:modified>
</cp:coreProperties>
</file>